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064F5B-21C1-4BF0-A731-21176A3D2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01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E8FD4BD-7E1C-4C21-B388-5329C24FC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28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053364-26E3-44A2-B3EB-E52C295EF82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699F4F-55DE-4268-8512-D3B5E3B994B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3CA436-07B7-4CB3-83C3-51898F6378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08491D-D927-4585-90B5-616646AAB3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D043A2-BAC9-4901-84FC-9D05E2AD2AF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8639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26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永遠的光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ETERNAL LIGHT (1/5)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5566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永遠的光，永遠的光，何等榮耀輝煌！</a:t>
            </a:r>
          </a:p>
          <a:p>
            <a:pPr algn="ctr"/>
            <a:r>
              <a:rPr lang="en-US" altLang="zh-TW" sz="2800" dirty="0"/>
              <a:t>Eternal Light! Eternal Light! </a:t>
            </a:r>
          </a:p>
          <a:p>
            <a:pPr algn="ctr"/>
            <a:r>
              <a:rPr lang="en-US" altLang="zh-TW" sz="2800" dirty="0"/>
              <a:t>How pure the soul must be!</a:t>
            </a:r>
          </a:p>
          <a:p>
            <a:pPr algn="ctr"/>
            <a:r>
              <a:rPr lang="zh-TW" altLang="en-US" dirty="0"/>
              <a:t>我不純潔，何能經祢探照之光，</a:t>
            </a:r>
          </a:p>
          <a:p>
            <a:pPr algn="ctr"/>
            <a:r>
              <a:rPr lang="en-US" altLang="zh-TW" sz="2800" dirty="0"/>
              <a:t>When, placed within Thy searching sight,</a:t>
            </a:r>
          </a:p>
          <a:p>
            <a:pPr algn="ctr"/>
            <a:r>
              <a:rPr lang="zh-TW" altLang="en-US" dirty="0"/>
              <a:t>平安不慌，並不戰兢滅亡！</a:t>
            </a:r>
          </a:p>
          <a:p>
            <a:pPr algn="ctr"/>
            <a:r>
              <a:rPr lang="en-US" altLang="zh-TW" sz="2800" dirty="0"/>
              <a:t>It shrinks not, but with calm delight </a:t>
            </a:r>
          </a:p>
          <a:p>
            <a:pPr algn="ctr"/>
            <a:r>
              <a:rPr lang="en-US" altLang="zh-TW" sz="2800" dirty="0"/>
              <a:t>Can live and look on Thee.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07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天上眾靈圍繞寶座，得沐聖潔光芒；</a:t>
            </a:r>
          </a:p>
          <a:p>
            <a:pPr algn="ctr"/>
            <a:r>
              <a:rPr lang="en-US" altLang="zh-TW" sz="2800" dirty="0"/>
              <a:t>The spirits that surround Thy throne </a:t>
            </a:r>
          </a:p>
          <a:p>
            <a:pPr algn="ctr"/>
            <a:r>
              <a:rPr lang="en-US" altLang="zh-TW" sz="2800" dirty="0"/>
              <a:t>May hear the burning bliss;</a:t>
            </a:r>
          </a:p>
          <a:p>
            <a:pPr algn="ctr"/>
            <a:r>
              <a:rPr lang="zh-TW" altLang="en-US" dirty="0"/>
              <a:t>只有他們不會自責，</a:t>
            </a:r>
          </a:p>
          <a:p>
            <a:pPr algn="ctr"/>
            <a:r>
              <a:rPr lang="en-US" altLang="zh-TW" sz="2800" dirty="0"/>
              <a:t>But that is surely theirs alone,</a:t>
            </a:r>
          </a:p>
          <a:p>
            <a:pPr algn="ctr"/>
            <a:r>
              <a:rPr lang="zh-TW" altLang="en-US" dirty="0"/>
              <a:t>因為他們從未認識，經歷墮落境界。</a:t>
            </a:r>
          </a:p>
          <a:p>
            <a:pPr algn="ctr"/>
            <a:r>
              <a:rPr lang="en-US" altLang="zh-TW" sz="2800" dirty="0"/>
              <a:t>Since they have never, never known </a:t>
            </a:r>
          </a:p>
          <a:p>
            <a:pPr algn="ctr"/>
            <a:r>
              <a:rPr lang="en-US" altLang="zh-TW" sz="2800" dirty="0"/>
              <a:t>A fallen world like this.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4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我們天賦情況黑暗，我們思維虛妄；</a:t>
            </a:r>
          </a:p>
          <a:p>
            <a:pPr algn="ctr"/>
            <a:r>
              <a:rPr lang="en-US" altLang="zh-TW" sz="2800" dirty="0"/>
              <a:t>Oh, how shall I, whose native sphere </a:t>
            </a:r>
          </a:p>
          <a:p>
            <a:pPr algn="ctr"/>
            <a:r>
              <a:rPr lang="en-US" altLang="zh-TW" sz="2800" dirty="0"/>
              <a:t>Is dark, whose mind is dim,</a:t>
            </a:r>
          </a:p>
          <a:p>
            <a:pPr algn="ctr"/>
            <a:r>
              <a:rPr lang="zh-TW" altLang="en-US" dirty="0"/>
              <a:t>“自有永有”我心可瞻，</a:t>
            </a:r>
          </a:p>
          <a:p>
            <a:pPr algn="ctr"/>
            <a:r>
              <a:rPr lang="en-US" altLang="zh-TW" sz="2800" dirty="0"/>
              <a:t>Before </a:t>
            </a:r>
            <a:r>
              <a:rPr lang="en-US" altLang="zh-TW" sz="2800" dirty="0" err="1"/>
              <a:t>th</a:t>
            </a:r>
            <a:r>
              <a:rPr lang="en-US" altLang="zh-TW" sz="2800" dirty="0"/>
              <a:t>’ Ineffable appear,</a:t>
            </a:r>
          </a:p>
          <a:p>
            <a:pPr algn="ctr"/>
            <a:r>
              <a:rPr lang="zh-TW" altLang="en-US" dirty="0"/>
              <a:t>赤裸的我何能擔當祢這永遠的光！</a:t>
            </a:r>
          </a:p>
          <a:p>
            <a:pPr algn="ctr"/>
            <a:r>
              <a:rPr lang="en-US" altLang="zh-TW" sz="2800" dirty="0"/>
              <a:t>And on my natural spirit bear </a:t>
            </a:r>
          </a:p>
          <a:p>
            <a:pPr algn="ctr"/>
            <a:r>
              <a:rPr lang="en-US" altLang="zh-TW" sz="2800" dirty="0"/>
              <a:t>The uncreated beam?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4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今有一路為我開闢，直達最高天上；</a:t>
            </a:r>
          </a:p>
          <a:p>
            <a:pPr algn="ctr"/>
            <a:r>
              <a:rPr lang="en-US" altLang="zh-TW" sz="2800" dirty="0"/>
              <a:t>There is a way for man to rise </a:t>
            </a:r>
          </a:p>
          <a:p>
            <a:pPr algn="ctr"/>
            <a:r>
              <a:rPr lang="en-US" altLang="zh-TW" sz="2800" dirty="0"/>
              <a:t>To Thee, sublime Abode;</a:t>
            </a:r>
          </a:p>
          <a:p>
            <a:pPr algn="ctr"/>
            <a:r>
              <a:rPr lang="zh-TW" altLang="en-US" dirty="0"/>
              <a:t>一個犧牲，一次獻祭，</a:t>
            </a:r>
          </a:p>
          <a:p>
            <a:pPr algn="ctr"/>
            <a:r>
              <a:rPr lang="en-US" altLang="zh-TW" sz="2800" dirty="0"/>
              <a:t>An Offering and a Sacrifice,</a:t>
            </a:r>
          </a:p>
          <a:p>
            <a:pPr algn="ctr"/>
            <a:r>
              <a:rPr lang="zh-TW" altLang="en-US" dirty="0"/>
              <a:t>一位聖靈所有能力，一位新約中保。</a:t>
            </a:r>
          </a:p>
          <a:p>
            <a:pPr algn="ctr"/>
            <a:r>
              <a:rPr lang="en-US" altLang="zh-TW" sz="2800" dirty="0"/>
              <a:t>A Holy Spirit’s energies, </a:t>
            </a:r>
          </a:p>
          <a:p>
            <a:pPr algn="ctr"/>
            <a:r>
              <a:rPr lang="en-US" altLang="zh-TW" sz="2800" dirty="0"/>
              <a:t>An advocate with God.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4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這使我們能以注視，天上聖潔無礙；</a:t>
            </a:r>
          </a:p>
          <a:p>
            <a:pPr algn="ctr"/>
            <a:r>
              <a:rPr lang="en-US" altLang="zh-TW" sz="2800" dirty="0"/>
              <a:t>These, these prepare us for the sight </a:t>
            </a:r>
          </a:p>
          <a:p>
            <a:pPr algn="ctr"/>
            <a:r>
              <a:rPr lang="en-US" altLang="zh-TW" sz="2800" dirty="0"/>
              <a:t>Of holiness above,</a:t>
            </a:r>
          </a:p>
          <a:p>
            <a:pPr algn="ctr"/>
            <a:r>
              <a:rPr lang="zh-TW" altLang="en-US" dirty="0"/>
              <a:t>無知之民，黑夜之子，</a:t>
            </a:r>
          </a:p>
          <a:p>
            <a:pPr algn="ctr"/>
            <a:r>
              <a:rPr lang="en-US" altLang="zh-TW" sz="2800" dirty="0"/>
              <a:t>The sons of ignorance and night</a:t>
            </a:r>
          </a:p>
          <a:p>
            <a:pPr algn="ctr"/>
            <a:r>
              <a:rPr lang="zh-TW" altLang="en-US" dirty="0"/>
              <a:t>能以住於永遠的光，因有永遠的愛。</a:t>
            </a:r>
          </a:p>
          <a:p>
            <a:pPr algn="ctr"/>
            <a:r>
              <a:rPr lang="en-US" altLang="zh-TW" sz="2800" dirty="0"/>
              <a:t>May dwell in the eternal Light, </a:t>
            </a:r>
          </a:p>
          <a:p>
            <a:pPr algn="ctr"/>
            <a:r>
              <a:rPr lang="en-US" altLang="zh-TW" sz="2800" dirty="0"/>
              <a:t>Through the eternal Love.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479</TotalTime>
  <Words>356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H036  永遠的光 ETERNAL LIGHT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H036 永遠的光 ETERNAL LIGHT</dc:title>
  <dc:subject>Hymnary 聖徒詩歌</dc:subject>
  <dc:creator>Thomas Binney</dc:creator>
  <cp:lastModifiedBy>Timothy Liang</cp:lastModifiedBy>
  <cp:revision>56</cp:revision>
  <dcterms:created xsi:type="dcterms:W3CDTF">2001-04-19T19:07:54Z</dcterms:created>
  <dcterms:modified xsi:type="dcterms:W3CDTF">2017-07-31T22:49:55Z</dcterms:modified>
</cp:coreProperties>
</file>